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  <p:sldId id="277" r:id="rId5"/>
    <p:sldId id="275" r:id="rId6"/>
    <p:sldId id="264" r:id="rId7"/>
    <p:sldId id="259" r:id="rId8"/>
    <p:sldId id="260" r:id="rId9"/>
    <p:sldId id="273" r:id="rId10"/>
    <p:sldId id="272" r:id="rId11"/>
    <p:sldId id="270" r:id="rId12"/>
    <p:sldId id="271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76" d="100"/>
          <a:sy n="76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6B22-7AF3-4FEB-9A42-620BDE558EE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 rot="10800000" flipV="1">
            <a:off x="357158" y="501929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ẦM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NON DƯƠNG HÀ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71448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LQ</a:t>
            </a:r>
            <a:r>
              <a:rPr lang="vi-VN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vi-VN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Truyện: Ai tài giỏi hơn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endParaRPr lang="en-US" sz="3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hông có văn bản thay thế tự động nà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47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hông có văn bản thay thế tự động n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78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hông có văn bản thay thế tự động nà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4a1eddfet587d19b883a8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857232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giỏi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919120155_104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525000" cy="714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7422" y="-142900"/>
            <a:ext cx="485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857232"/>
            <a:ext cx="91440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nội dung câu truyện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( Phải biết giúp đỡ người khác và cùng nhau vượt qua khó khăn...), nhớ tên truyện, tên nhân vật trong truyện.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hứng thú tham gia trong giờ học, trả lời các câu hỏi của cô.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Phát triển khả năng ghi nhớ có chủ đích.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qua nội dung câu truyện giáo dục trẻ biết thương yêu đùm bọc lẫn nhau.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NDTH: Kỹ năng sống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919120155_104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525000" cy="731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00430" y="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928670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tính,que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12"/>
            <a:ext cx="9252520" cy="6957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196752"/>
            <a:ext cx="4429000" cy="489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A5ADB8"/>
              </a:clrFrom>
              <a:clrTo>
                <a:srgbClr val="A5AD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5416"/>
            <a:ext cx="19442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577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16632"/>
            <a:ext cx="5220072" cy="66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3152A"/>
              </a:clrFrom>
              <a:clrTo>
                <a:srgbClr val="13152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0"/>
            <a:ext cx="5222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anhvh\1546051_1475713816038837_7822125753098055908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429000"/>
            <a:ext cx="4257675" cy="40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A5ADB8"/>
              </a:clrFrom>
              <a:clrTo>
                <a:srgbClr val="A5AD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60648"/>
            <a:ext cx="3096344" cy="3087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8035"/>
            <a:ext cx="335773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hông có văn bản thay thế tự động n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5"/>
            <a:ext cx="9251504" cy="68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006&quot;&gt;&lt;property id=&quot;20148&quot; value=&quot;5&quot;/&gt;&lt;property id=&quot;20300&quot; value=&quot;Slide 7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58&quot;/&gt;&lt;/object&gt;&lt;object type=&quot;3&quot; unique_id=&quot;10129&quot;&gt;&lt;property id=&quot;20148&quot; value=&quot;5&quot;/&gt;&lt;property id=&quot;20300&quot; value=&quot;Slide 5&quot;/&gt;&lt;property id=&quot;20307&quot; value=&quot;262&quot;/&gt;&lt;/object&gt;&lt;object type=&quot;3&quot; unique_id=&quot;10131&quot;&gt;&lt;property id=&quot;20148&quot; value=&quot;5&quot;/&gt;&lt;property id=&quot;20300&quot; value=&quot;Slide 6&quot;/&gt;&lt;property id=&quot;20307&quot; value=&quot;264&quot;/&gt;&lt;/object&gt;&lt;object type=&quot;3&quot; unique_id=&quot;10179&quot;&gt;&lt;property id=&quot;20148&quot; value=&quot;5&quot;/&gt;&lt;property id=&quot;20300&quot; value=&quot;Slide 11&quot;/&gt;&lt;property id=&quot;20307&quot; value=&quot;265&quot;/&gt;&lt;/object&gt;&lt;object type=&quot;3&quot; unique_id=&quot;10200&quot;&gt;&lt;property id=&quot;20148&quot; value=&quot;5&quot;/&gt;&lt;property id=&quot;20300&quot; value=&quot;Slide 2&quot;/&gt;&lt;property id=&quot;20307&quot; value=&quot;266&quot;/&gt;&lt;/object&gt;&lt;object type=&quot;3&quot; unique_id=&quot;10201&quot;&gt;&lt;property id=&quot;20148&quot; value=&quot;5&quot;/&gt;&lt;property id=&quot;20300&quot; value=&quot;Slide 3&quot;/&gt;&lt;property id=&quot;20307&quot; value=&quot;267&quot;/&gt;&lt;/object&gt;&lt;object type=&quot;3&quot; unique_id=&quot;10298&quot;&gt;&lt;property id=&quot;20148&quot; value=&quot;5&quot;/&gt;&lt;property id=&quot;20300&quot; value=&quot;Slide 1&quot;/&gt;&lt;property id=&quot;20307&quot; value=&quot;268&quot;/&gt;&lt;/object&gt;&lt;object type=&quot;3&quot; unique_id=&quot;10351&quot;&gt;&lt;property id=&quot;20148&quot; value=&quot;5&quot;/&gt;&lt;property id=&quot;20300&quot; value=&quot;Slide 12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218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HIEN</cp:lastModifiedBy>
  <cp:revision>38</cp:revision>
  <dcterms:created xsi:type="dcterms:W3CDTF">2014-09-23T05:48:19Z</dcterms:created>
  <dcterms:modified xsi:type="dcterms:W3CDTF">2019-09-15T01:36:35Z</dcterms:modified>
</cp:coreProperties>
</file>